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b8795c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6b8795c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5cba0563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5cba0563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64155ae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64155ae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cba056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5cba056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5cba056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5cba056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9cb1c3b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69cb1c3b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69cb1c3b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69cb1c3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69cb1c3b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69cb1c3b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69cb1c3b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69cb1c3b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cba056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5cba056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8795cc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8795c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4155ae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64155ae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5cba056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5cba056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5cba0563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5cba056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69cb1c3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69cb1c3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69cb1c3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69cb1c3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69cb1c3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69cb1c3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69cb1c3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69cb1c3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69cb1c3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69cb1c3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5cba0563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5cba0563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5cba0563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5cba0563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cb5adf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5cb5adf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5cba0563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5cba0563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cba0563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cba0563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6b8795c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6b8795c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6b8795c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6b8795c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61175"/>
            <a:ext cx="34707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Jakub Kruszyk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Maciej Duszczak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Sławomir Forszpaniak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Tomasz Sobecki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50" y="1740800"/>
            <a:ext cx="179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l">
                <a:latin typeface="Arial"/>
                <a:ea typeface="Arial"/>
                <a:cs typeface="Arial"/>
                <a:sym typeface="Arial"/>
              </a:rPr>
              <a:t>Metoda Broydena-Fletchera-Goldfarba-Shanno (BFGS)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Polega na iteracyjnym znajdowaniu minimum funkcji celu poprzez aktualizację macierzy aproksymującej Hesjan, co pozwala uniknąć bezpośredniego obliczania odwrotności macierzy Hesjana.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 każdym kroku iteracji: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Wyznaczany jest gradient funkcji w bieżącym punkcie.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Aproksymowana jest odwrotność Hesjana na podstawie gradientów z kolejnych iteracji.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Wybierany jest kierunek poprawy, a następnie wykonywany jest krok minimalizacyjny wzdłuż tego kierunku.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Algorytm kończy pracę, gdy norma gradientu funkcji celu jest mniejsza od zadanej wartości lub długość kroku minimalizacyjnego osiągnie zadaną precyzję.</a:t>
            </a:r>
            <a:r>
              <a:rPr lang="p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567550"/>
            <a:ext cx="36390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75" y="1567550"/>
            <a:ext cx="38816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</a:t>
            </a:r>
            <a:r>
              <a:rPr lang="pl"/>
              <a:t>Broyde</a:t>
            </a:r>
            <a:r>
              <a:rPr lang="pl"/>
              <a:t>na-Fletchera-Goldfarba-Shanno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12464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 fminunc </a:t>
            </a:r>
            <a:r>
              <a:rPr lang="pl"/>
              <a:t>znajduje minimum nieograniczonej funkcji wielu zmiennych metodą Broydena-Fletchera-Goldfarba-Shanno.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fminunc(fun,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207"/>
              <a:t>options - opcjonalny argument pozwalający na zmianę parametrów optymalizacji</a:t>
            </a:r>
            <a:r>
              <a:rPr lang="pl"/>
              <a:t>	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00" y="1839513"/>
            <a:ext cx="61626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690375"/>
            <a:ext cx="51530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50" y="1904650"/>
            <a:ext cx="24765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522138"/>
            <a:ext cx="6115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775" y="860425"/>
            <a:ext cx="4780599" cy="180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1812125" y="475525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zad2_fun.m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812125" y="2655425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700" y="3040325"/>
            <a:ext cx="4780599" cy="18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993875"/>
            <a:ext cx="2609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1297500" y="1567550"/>
            <a:ext cx="7038900" cy="3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Podstawowe podejście polega na zamianie zadania z ograniczeniami na zadanie bez ograniczeń, najprostszym rozwiązaniem jest modyfikacja funkcji celu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funkcji kar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Wielokrotna modyfikacja funkcji celu, do której wprowadzony został czynnik </a:t>
            </a:r>
            <a:r>
              <a:rPr i="1" lang="pl"/>
              <a:t>“kary” </a:t>
            </a:r>
            <a:r>
              <a:rPr lang="pl"/>
              <a:t>sztucznie </a:t>
            </a:r>
            <a:r>
              <a:rPr lang="pl"/>
              <a:t>zawyżający</a:t>
            </a:r>
            <a:r>
              <a:rPr lang="pl"/>
              <a:t> wartość minimalizacji, który w wyniku iteracji jest modyfikowany i stopniowo zanika gdy spełniane są ograniczenia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kierunków dopuszczalnych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Metoda polega na przeniesieniu punktu początkowego do obszaru dopuszczalnego poprzez minimalizację odległości między punktem a ograniczeniami. Gwarantuje pozostanie w obszarze dopuszczalnym, ale może być kosztowna obliczeniowo przy dużej liczbie ograniczeń.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rzutu ortogonalnego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Znajduje kierunek poprawy funkcji celu, który jednocześnie spełnia ograniczenia. W każdym kroku optymalizuje funkcję wzdłuż dopuszczalnego kierunku, zapewniając efektywne poruszanie się w obszarze dopuszczalnym.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653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200">
                <a:latin typeface="Montserrat"/>
                <a:ea typeface="Montserrat"/>
                <a:cs typeface="Montserrat"/>
                <a:sym typeface="Montserrat"/>
              </a:rPr>
              <a:t>https://github.com/jakubkruszyk/optymalizacja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25" y="1467700"/>
            <a:ext cx="4055100" cy="31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SQP (Sequential Quadratic Programming)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Należy do metod modyfikacji kierunku poszukiwań jak i poprawy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Iteracyjnie rozwiązuje zadanie programowania kwadratowego, aby kierunek był możliwie bliski kierunkowi metody Newtona, po czym dokonywana jest minimalizacja w kierunku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Hesjan uaktualniany jest z zasadami metod zmiennej metryki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równań Kuhna-Tuckera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Najefektywniejsza z metod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Ustala warunki optymalności z użyciem mnożników Lagrange’a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75" y="3085475"/>
            <a:ext cx="2144225" cy="1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977125" y="913275"/>
            <a:ext cx="7359300" cy="3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l" sz="1007"/>
              <a:t>Funkcja fmincon</a:t>
            </a:r>
            <a:r>
              <a:rPr lang="pl" sz="1007"/>
              <a:t> znajduje minimum problemu opisanego jako: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107"/>
              <a:t>[</a:t>
            </a:r>
            <a:r>
              <a:rPr lang="pl" sz="1107"/>
              <a:t>x, fval] = fmincon (fun, x0,  A, b, Aeq, beq, lb, ub, nonlcon, options)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gdzie: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fun - minimalizowana funkcja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x0 - punkt początkowy w postaci jednowymiarowego wektora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A, b - ograniczenia liniowe (nierówności)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Aeq, beq - ograniczenia liniowe (równości)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lb, ub - ograniczenie dolne i górne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nonlcon - ograniczenia nieliniowe reprezentowane jako c(x) oraz ceq(x)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options - opcjonalny parametr pozwalający m.in. na wybór algorytmu optymalizacji (domyślny algorytm: interior-point)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pl" sz="852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085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787" y="1167800"/>
            <a:ext cx="2060325" cy="9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00" y="1307850"/>
            <a:ext cx="3781700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421088"/>
            <a:ext cx="3592638" cy="34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471" y="2332987"/>
            <a:ext cx="2099925" cy="1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poniższej funkcji przy zadanych ograniczeniach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843088"/>
            <a:ext cx="38290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1 - rozwiązanie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650" y="2839475"/>
            <a:ext cx="1242700" cy="1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75" y="1335875"/>
            <a:ext cx="5345850" cy="1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50" y="1576450"/>
            <a:ext cx="5720400" cy="2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2 - rozwiązanie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8862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325" y="2403477"/>
            <a:ext cx="2814075" cy="1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bez ograniczeń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Szukają minimum lokalnego dowolnej funkcji wielu zmiennych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Wymagają podania punktu startowego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Metody iteracyjne - powtarzane dopóki obliczone rozwiązanie nie będzie </a:t>
            </a:r>
            <a:r>
              <a:rPr lang="pl" sz="1500"/>
              <a:t>wystarczająco</a:t>
            </a:r>
            <a:r>
              <a:rPr lang="pl" sz="1500"/>
              <a:t> blisko optimum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21650" y="1577250"/>
            <a:ext cx="392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Polega na przekształcaniu w-wymiarowego simpleksu, czyli figury składającej się z n+1 punktów, gdzie n to liczba zmiennych optymalizowanej funkcji.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W każdym kroku iteracji obliczana jest wartość funkcji w punktach simpleksu. Następnie punkt, w którym wartość funkcji jest największa(najgorsza) zostaje wymieniony.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Algorytm kończy pracę gdy odległość pomiędzy środkiem symetrii simpleksu a jego wierzchołkami przekroczy zadaną wartość.</a:t>
            </a:r>
            <a:endParaRPr/>
          </a:p>
        </p:txBody>
      </p:sp>
      <p:pic>
        <p:nvPicPr>
          <p:cNvPr id="154" name="Google Shape;154;p16" title="https://commons.wikimedia.org/wiki/File:Simplexes.jpg#/media/File:Simplex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25" y="1727800"/>
            <a:ext cx="4077974" cy="22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25" y="1554850"/>
            <a:ext cx="2806825" cy="2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25" y="1554850"/>
            <a:ext cx="3339014" cy="28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086675"/>
            <a:ext cx="70389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</a:t>
            </a:r>
            <a:r>
              <a:rPr b="1" lang="pl"/>
              <a:t> fminsearch </a:t>
            </a:r>
            <a:r>
              <a:rPr lang="pl"/>
              <a:t>znajduje minimum lokalne nieograniczonej funkcji wielu zmiennych metodą Neldera-Meada.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fminsearch(fun,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options - opcjonalny argument pozwalający na zmianę parametrów optymalizacji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sz="10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00" y="1537350"/>
            <a:ext cx="2017600" cy="1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Znajdź minimum poniższej funkcji: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Zapis zmiennych funkcji anonimowych w języku Matlab: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888" y="2391775"/>
            <a:ext cx="2150227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88" y="3540638"/>
            <a:ext cx="25050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1251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Rozwiązanie: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1500188"/>
            <a:ext cx="214312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podanej funkcji: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88" y="2423038"/>
            <a:ext cx="2549425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